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710"/>
  </p:normalViewPr>
  <p:slideViewPr>
    <p:cSldViewPr snapToGrid="0">
      <p:cViewPr varScale="1">
        <p:scale>
          <a:sx n="113" d="100"/>
          <a:sy n="113" d="100"/>
        </p:scale>
        <p:origin x="17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9T13:59:44.0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1 140 24575,'94'-1'0,"0"-1"0,0 1 0,0-1 0,0 0 0,0 1 0,1-1 0,-1 1 0,0-1 0,-1 0 0,-16 1 0,18-1-110,-15 1 1,17 0 0,12 0 0,7 1-1,0-1 1,-3 0 0,-11-1 0,-14 1-1,-20-1-382,7-3 0,-14-1 0,16 0 0,3-1 0,13-4 0,-1-1 0,-12 1 0,-3 0 0,1 0 0,-6 1-492,9-2 0,-11 3 691,-49 9 1276,-4 0-656,-8 0 1,-3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9T13:59:47.5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1 186 24575,'78'0'0,"-3"0"0,-36 0 0,-6 0 0,-20 0 0,0 0 0,-1 0 0,1 0 0,7 0 0,1 0 0,7 0 0,14-7 0,-20 5 0,13-4 0,-27 6 0,4 0 0,-3 0 0,1 0 0,3 0 0,7 0 0,-6 0 0,12 0 0,10 0 0,9 0 0,28 0 0,4 0 0,14 0-557,0 0 557,0 0 0,0 0 0,-14 0 0,-4 0 0,-27 0 0,-11 0 0,-16 0 0,1 0 0,-6 0 557,6 0-557,-7 0 0,-1 0 0,1 0 0,0 0 0,-3 0 0,2 0 0,-5 0 0,5 0 0,-2 0 0,3 0 0,20-7 0,-15 3 0,15-4 0,-13 5 0,1 3 0,21 0 0,4 0 0,13 0 0,1 0 0,13 0 0,4 0 0,0 0 0,-4 0 0,-13 0 0,-1 0 0,0 0 0,1 0 0,-1 0 0,1 0 0,13 0 0,4 0 0,0 0 0,-4 0 0,-27 0 0,-11 0 0,-16 0 0,-9 0 0,-1 0 0,4 0 0,-3 0 0,6 0 0,3-4 0,-7 3 0,7-3 0,-3 4 0,6 0 0,-1 0 0,5 0 0,-5 0 0,8 0 0,-1 0 0,-7 0 0,5 0 0,-11 0 0,1 0 0,-6 0 0,-1 0 0,1 0 0,2 0 0,1 0 0,7 0 0,-6 0 0,12 0 0,-11 0 0,11 0 0,-11 0 0,11 0 0,-12 0 0,6 0 0,-7 0 0,0 0 0,-1 0 0,1 0 0,-3 0 0,2 0 0,5 0 0,4 0 0,0 0 0,19-7 0,-15 6 0,31-6 0,4-1 0,-11 6 0,34-14 0,-48 9 0,15-2 0,-24 5 0,-12 4 0,13 0 0,-13 0 0,3 0 0,-5 0 0,-2 0 0,9 0 0,-4 0 0,11 0 0,-5 0 0,7 0 0,-6 0 0,4 0 0,-5 0 0,7 0 0,14 0 0,-10 0 0,10 0 0,-14 0 0,-7 0 0,-1 0 0,-8 0 0,-2 0 0,0 0 0,-1 0 0,1 0 0,0 0 0,-1 0 0,0 0 0,4 0 0,0 0 0,3 0 0,3 0 0,16 0 0,11 0 0,-1 0 0,11 0 0,-10 0 0,13 0 0,15 0 0,3 0 0,-1 0 0,12 0 0,-11 0 0,14 0 0,-28 0 0,6 0 0,-37 0 0,10 0 0,-21 0 0,20-7 0,-24 6 0,38-13 0,-31 13 0,46-14 0,-21 6 0,25-7 0,-29 8 0,11 1 0,-10 7 0,13 0 0,0 0 0,15 0 0,15 0 0,-23 0 0,3 0 0,-41 0 0,0 0 0,0 0 0,-7 0 0,-2 0 0,-9 0 0,0 0 0,2 3 0,-5 0 0,5 7 0,-5-1 0,-1 4 0,1-3 0,-1 2 0,0-5 0,1 2 0,-12 1 0,0-3 0,-8 2 0,0-3 0,6 1 0,-5-1 0,5-3 0,-12 4 0,7-3 0,-5 1 0,-15 5 0,16-6 0,-17 6 0,20-3 0,0-1 0,0-3 0,-7 0 0,-1 1 0,-7 2 0,7-1 0,-20 6 0,26-10 0,-25 6 0,22-7 0,-11 0 0,-13 0 0,-3 0 0,-1 0 0,-10 0 0,-3-8 0,-4-1 0,3-1 0,18 4 0,0 6 0,10 0 0,-10 0 0,21 0 0,1 0 0,7 0 0,-7 0 0,6 0 0,-13 0 0,6 0 0,-7 0 0,6 0 0,-18 6 0,22-4 0,-22 4 0,18-6 0,-6 0 0,0 0 0,7 0 0,-6 0 0,6 0 0,-8 0 0,-41 9 0,18-6 0,-4 1 0,-4 1 0,-20-5-293,28 0 0,-1 0 293,-38 0 0,14 0 0,17 0 0,18 0 0,21 0 0,1 0 0,10 0 0,1 0 586,-3 0-586,-6 0 0,1 0 0,-10 0 0,6 0 0,-7 0 0,0 0 0,-1 0 0,1 0 0,0 0 0,0 0 0,6 0 0,-4 0 0,11 0 0,-4 0 0,6 0 0,3 0 0,-2 0 0,5 0 0,-3 0 0,1 0 0,-1 0 0,-3 0 0,3 0 0,-2 0 0,2 0 0,0 0 0,-2 0 0,2 0 0,-3 0 0,0 0 0,-7 0 0,6 0 0,-3 0 0,7 0 0,4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9T13:59:49.3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653 0 24575,'-47'0'0,"-11"0"0,13 0 0,-15 0 0,15 0 0,3 0 0,13 0 0,8 0 0,1 0 0,10 0 0,1 0 0,-7 4 0,7-3 0,-17 7 0,14-6 0,-28 8 0,22-8 0,-16 4 0,15-1 0,7-2 0,-4 2 0,9-2 0,1-3 0,-9 0 0,6 0 0,-6 0 0,9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EF79C-CE8B-B049-B32C-6229271502D8}" type="datetimeFigureOut">
              <a:rPr lang="en-MK" smtClean="0"/>
              <a:t>9.2.25</a:t>
            </a:fld>
            <a:endParaRPr lang="en-M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D1C50-55F1-E846-A974-55FB2CFC0E14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4211526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D1C50-55F1-E846-A974-55FB2CFC0E14}" type="slidenum">
              <a:rPr lang="en-MK" smtClean="0"/>
              <a:t>9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401897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B1594-87C2-43CC-C19D-C9C009922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M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826C7D-6384-0314-A842-AD336740E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M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057FF-FC5F-D859-2FEE-3B84E1157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619A-20EC-5B48-A939-E1732DBF474D}" type="datetimeFigureOut">
              <a:rPr lang="en-MK" smtClean="0"/>
              <a:t>9.2.25</a:t>
            </a:fld>
            <a:endParaRPr lang="en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62471-D8E5-6336-A7C7-FA39E8CE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31178-388E-C6B8-CEF9-08A6526F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4E132-86E2-4846-9897-701A6E4169CC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1557637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DEC0C-00C3-576F-9CA2-371A37C60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90D05-5557-C8B7-7554-AA57F10B9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3F9DE-9CF9-4A0D-131B-A6E5C090E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619A-20EC-5B48-A939-E1732DBF474D}" type="datetimeFigureOut">
              <a:rPr lang="en-MK" smtClean="0"/>
              <a:t>9.2.25</a:t>
            </a:fld>
            <a:endParaRPr lang="en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49C1E-A35F-0996-D32B-0CCF00B98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89D5D-AADF-838D-C6A5-818DD2FAE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4E132-86E2-4846-9897-701A6E4169CC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229307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F95C7F-DFA5-A3FE-D932-06B98FC07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M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69736-3576-38B0-AD4D-47B8D8707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5B97A-B01C-9003-9CC9-14FA5EB8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619A-20EC-5B48-A939-E1732DBF474D}" type="datetimeFigureOut">
              <a:rPr lang="en-MK" smtClean="0"/>
              <a:t>9.2.25</a:t>
            </a:fld>
            <a:endParaRPr lang="en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11183-9D0A-59FC-9D08-6740D00D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03CC3-5E85-25C0-ED6D-96D8BEFB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4E132-86E2-4846-9897-701A6E4169CC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267437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6E39-5C92-8DB7-D5F1-4B2F9FB30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EA296-3D7E-BD22-6327-B0692C3E1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AA1F8-B7EA-9B9A-9E28-08A68C1D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619A-20EC-5B48-A939-E1732DBF474D}" type="datetimeFigureOut">
              <a:rPr lang="en-MK" smtClean="0"/>
              <a:t>9.2.25</a:t>
            </a:fld>
            <a:endParaRPr lang="en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CA10F-86D2-8C16-AB72-769445F24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3F657-7C02-949C-4F57-032702E6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4E132-86E2-4846-9897-701A6E4169CC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266297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6C53-5A93-7265-F020-BCCCEA39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M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8B96B-AD9F-B4A4-3A18-C0630E9F3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6C20C-EB7E-CA30-6B13-03D18A35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619A-20EC-5B48-A939-E1732DBF474D}" type="datetimeFigureOut">
              <a:rPr lang="en-MK" smtClean="0"/>
              <a:t>9.2.25</a:t>
            </a:fld>
            <a:endParaRPr lang="en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E4BBE-D754-1AA6-ECB2-0A613B8C6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DCC63-4E12-61C1-FA99-9C932E17C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4E132-86E2-4846-9897-701A6E4169CC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2862179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A5B88-0166-D265-4BAF-D8BC33F8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641E4-D52A-6288-4A5B-950AC663E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313FE-1D6A-97AA-E2DB-1F175C692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F93D7-68AB-2F7E-6D59-F686C64E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619A-20EC-5B48-A939-E1732DBF474D}" type="datetimeFigureOut">
              <a:rPr lang="en-MK" smtClean="0"/>
              <a:t>9.2.25</a:t>
            </a:fld>
            <a:endParaRPr lang="en-M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CC91E-C8DD-3D1B-B9E3-7109A217F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2C743-63B1-6F80-9599-1F8FFD5E8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4E132-86E2-4846-9897-701A6E4169CC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3359872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EC8E9-073E-0AB0-D3DF-AFCBC47C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M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A6B57-0FA6-8F3C-8413-B73D4B9B9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491A6-687E-9B3F-67D5-1791AD9D0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DA6AEE-F78F-6492-EE31-5782980B4D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8E0F93-191A-7DA2-A918-1B1502A74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7705F6-CB66-85EC-9D10-10B229219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619A-20EC-5B48-A939-E1732DBF474D}" type="datetimeFigureOut">
              <a:rPr lang="en-MK" smtClean="0"/>
              <a:t>9.2.25</a:t>
            </a:fld>
            <a:endParaRPr lang="en-M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95058E-A2AC-1BFA-EDE7-D2F1CA18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468D65-7FAE-BF12-B516-736C6572D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4E132-86E2-4846-9897-701A6E4169CC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511829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9D92-F984-7C12-29AF-94E470C5A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3FA3B3-61B0-49D4-2903-7BACED5C3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619A-20EC-5B48-A939-E1732DBF474D}" type="datetimeFigureOut">
              <a:rPr lang="en-MK" smtClean="0"/>
              <a:t>9.2.25</a:t>
            </a:fld>
            <a:endParaRPr lang="en-M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C6044-7A1B-EC9F-D287-030246300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07506-76EC-54CA-088A-1326C3593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4E132-86E2-4846-9897-701A6E4169CC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11982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7E9FAC-9DD3-17C0-265C-6D677AD5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619A-20EC-5B48-A939-E1732DBF474D}" type="datetimeFigureOut">
              <a:rPr lang="en-MK" smtClean="0"/>
              <a:t>9.2.25</a:t>
            </a:fld>
            <a:endParaRPr lang="en-M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D8D3A-800C-5E66-49E9-729F1FCCC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C5F50-3604-DAFB-41F3-BF0CA87B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4E132-86E2-4846-9897-701A6E4169CC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578516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050DD-42D6-001D-B291-1D9A7AE5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M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BB51-151C-3043-8388-E95548E6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E58EFB-BB55-47D3-FDC6-F02D34348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3BBBC0-BDB8-F686-94DC-91BDB764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619A-20EC-5B48-A939-E1732DBF474D}" type="datetimeFigureOut">
              <a:rPr lang="en-MK" smtClean="0"/>
              <a:t>9.2.25</a:t>
            </a:fld>
            <a:endParaRPr lang="en-M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F4525-338F-B44A-8BE9-FEBC3D35D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7E3D3-C5D2-005C-38A3-FAA3B0E7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4E132-86E2-4846-9897-701A6E4169CC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3493348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63A3C-D3DE-C735-912F-1977A5D55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M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7E0303-3A17-2BB4-F957-E347879FF7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32A24C-A79B-7AFD-8D51-CC05EA03F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9D01C-04C5-9803-88AF-ED0F92855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619A-20EC-5B48-A939-E1732DBF474D}" type="datetimeFigureOut">
              <a:rPr lang="en-MK" smtClean="0"/>
              <a:t>9.2.25</a:t>
            </a:fld>
            <a:endParaRPr lang="en-M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B86FC-3700-943E-C269-2C4A321A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AB439-353B-3A61-3258-BC5CF98F0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4E132-86E2-4846-9897-701A6E4169CC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3669744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A601D3-1118-A8D4-318D-7F11F0E07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M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1848A-28F8-D575-0906-7E73FB2D7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3EB0-3A8A-0AE6-019A-44324AE4A7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32619A-20EC-5B48-A939-E1732DBF474D}" type="datetimeFigureOut">
              <a:rPr lang="en-MK" smtClean="0"/>
              <a:t>9.2.25</a:t>
            </a:fld>
            <a:endParaRPr lang="en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34813-6DF5-8954-196B-BB3915C96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67AAB-889B-A953-54B8-772DDF28F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24E132-86E2-4846-9897-701A6E4169CC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1499107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irOsman03/RentProject.gi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https://miro.medium.com/v2/resize:fit:2000/1*oZqGznbYXJfBlvGp5gQlYQ.jpe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C59D66-44AF-A895-BFF3-028539445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1754" y="2746920"/>
            <a:ext cx="5482243" cy="682080"/>
          </a:xfrm>
        </p:spPr>
        <p:txBody>
          <a:bodyPr anchor="b">
            <a:normAutofit fontScale="90000"/>
          </a:bodyPr>
          <a:lstStyle/>
          <a:p>
            <a:r>
              <a:rPr lang="en-US" sz="4800" b="1" kern="100" dirty="0">
                <a:solidFill>
                  <a:schemeClr val="tx2"/>
                </a:solidFill>
                <a:effectLst/>
                <a:latin typeface="Aharoni" panose="02010803020104030203" pitchFamily="2" charset="-79"/>
                <a:ea typeface="Times New Roman" panose="02020603050405020304" pitchFamily="18" charset="0"/>
                <a:cs typeface="Aharoni" panose="02010803020104030203" pitchFamily="2" charset="-79"/>
              </a:rPr>
              <a:t>Rent a Car Project</a:t>
            </a:r>
            <a:endParaRPr lang="en-MK" sz="48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E8A6C-BBA8-2D1D-056C-6775DF85E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0731" y="3613961"/>
            <a:ext cx="5188034" cy="682079"/>
          </a:xfrm>
        </p:spPr>
        <p:txBody>
          <a:bodyPr>
            <a:normAutofit/>
          </a:bodyPr>
          <a:lstStyle/>
          <a:p>
            <a:r>
              <a:rPr lang="en-MK" sz="1500" kern="100" dirty="0">
                <a:solidFill>
                  <a:schemeClr val="tx2"/>
                </a:solidFill>
                <a:effectLst/>
                <a:latin typeface="Arial Hebrew" pitchFamily="2" charset="-79"/>
                <a:ea typeface="Aptos" panose="020B0004020202020204" pitchFamily="34" charset="0"/>
                <a:cs typeface="Arial Hebrew" pitchFamily="2" charset="-79"/>
              </a:rPr>
              <a:t>Амир Осман 224018</a:t>
            </a:r>
          </a:p>
          <a:p>
            <a:r>
              <a:rPr lang="en-MK" sz="1500" kern="100" dirty="0">
                <a:solidFill>
                  <a:schemeClr val="tx2"/>
                </a:solidFill>
                <a:effectLst/>
                <a:latin typeface="Arial Hebrew" pitchFamily="2" charset="-79"/>
                <a:ea typeface="Aptos" panose="020B0004020202020204" pitchFamily="34" charset="0"/>
                <a:cs typeface="Arial Hebrew" pitchFamily="2" charset="-79"/>
              </a:rPr>
              <a:t>Исен Осман 225031</a:t>
            </a:r>
          </a:p>
          <a:p>
            <a:endParaRPr lang="en-MK" sz="1500" dirty="0">
              <a:solidFill>
                <a:schemeClr val="tx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6236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747066-9583-BBA1-9C42-775A532AF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Slide Background">
            <a:extLst>
              <a:ext uri="{FF2B5EF4-FFF2-40B4-BE49-F238E27FC236}">
                <a16:creationId xmlns:a16="http://schemas.microsoft.com/office/drawing/2014/main" id="{08416A67-84C6-134B-B6A4-10B53C6CC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EF507B8-E157-924A-32A9-0321762D5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C6090-8AC0-530A-8F9A-AA48D4FE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MK" sz="4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Кориснички интерфејс</a:t>
            </a:r>
            <a:r>
              <a:rPr lang="en-MK" sz="4000" b="1" dirty="0">
                <a:effectLst/>
              </a:rPr>
              <a:t> </a:t>
            </a:r>
            <a:endParaRPr lang="en-MK" sz="3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47F15-4C7F-7E06-0316-A33194741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449994"/>
            <a:ext cx="4646903" cy="446267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MK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 </a:t>
            </a:r>
            <a:r>
              <a:rPr lang="en-MK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/login </a:t>
            </a:r>
            <a:r>
              <a:rPr lang="en-MK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страната, корисникот може да се најави со своите акредитиви. По успешната најава, системот ја детектира улогата на корисникот (админ или обичен корисник) и му овозможува пристап до соодветните функционалности на апликацијата. </a:t>
            </a:r>
          </a:p>
          <a:p>
            <a:endParaRPr lang="en-MK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MK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83C0-1713-053A-E032-2B748136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13" r="27952"/>
          <a:stretch/>
        </p:blipFill>
        <p:spPr>
          <a:xfrm>
            <a:off x="6783295" y="1177733"/>
            <a:ext cx="4209384" cy="4502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7462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34332F-63D8-0F44-63E1-A6F57EA55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Slide Background">
            <a:extLst>
              <a:ext uri="{FF2B5EF4-FFF2-40B4-BE49-F238E27FC236}">
                <a16:creationId xmlns:a16="http://schemas.microsoft.com/office/drawing/2014/main" id="{7E953E48-E6FD-CBA6-F084-1AB54A9D1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FEFEBAB3-7E00-90EA-563E-63CAD7A85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627C8-C0B5-7C25-6087-1ED96F74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mk-MK" sz="4000" b="1" dirty="0" err="1">
                <a:latin typeface="Aptos" panose="020B0004020202020204" pitchFamily="34" charset="0"/>
                <a:cs typeface="Times New Roman" panose="02020603050405020304" pitchFamily="18" charset="0"/>
              </a:rPr>
              <a:t>Админ</a:t>
            </a:r>
            <a:r>
              <a:rPr lang="mk-MK" sz="4000" b="1" dirty="0">
                <a:latin typeface="Aptos" panose="020B0004020202020204" pitchFamily="34" charset="0"/>
                <a:cs typeface="Times New Roman" panose="02020603050405020304" pitchFamily="18" charset="0"/>
              </a:rPr>
              <a:t> панел</a:t>
            </a:r>
            <a:endParaRPr lang="en-MK" sz="3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D3AC8-37B0-DDA7-CC19-9E0E69595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745525"/>
            <a:ext cx="4646903" cy="4462671"/>
          </a:xfrm>
        </p:spPr>
        <p:txBody>
          <a:bodyPr anchor="ctr">
            <a:normAutofit/>
          </a:bodyPr>
          <a:lstStyle/>
          <a:p>
            <a:r>
              <a:rPr lang="en-M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Во Rent a Car апликацијата, администраторите имаат пристап до посебен панел каде што можат да управуваат со возилата.</a:t>
            </a:r>
          </a:p>
          <a:p>
            <a:r>
              <a:rPr lang="en-M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Администраторите можат да ги користат овие копчиња за да извршат соодветни операции на возилото, како што се ажурирање на информациите или негово отстранување од системот.</a:t>
            </a:r>
          </a:p>
          <a:p>
            <a:endParaRPr lang="en-MK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mk-MK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MK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10020-0081-E760-22C3-094AC551F4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82" r="20022" b="886"/>
          <a:stretch/>
        </p:blipFill>
        <p:spPr>
          <a:xfrm>
            <a:off x="5637529" y="887040"/>
            <a:ext cx="6325646" cy="508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0472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9F1A9C-12C1-9AB8-45C0-4899FCFF1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47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51ABA-8201-7E4E-9C14-79322BAC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mk-MK" b="1" err="1">
                <a:latin typeface="Aptos" panose="020B0004020202020204" pitchFamily="34" charset="0"/>
                <a:cs typeface="Times New Roman" panose="02020603050405020304" pitchFamily="18" charset="0"/>
              </a:rPr>
              <a:t>Админ</a:t>
            </a:r>
            <a:r>
              <a:rPr lang="mk-MK" b="1">
                <a:latin typeface="Aptos" panose="020B0004020202020204" pitchFamily="34" charset="0"/>
                <a:cs typeface="Times New Roman" panose="02020603050405020304" pitchFamily="18" charset="0"/>
              </a:rPr>
              <a:t> панел</a:t>
            </a:r>
            <a:endParaRPr lang="en-MK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F1DFC-5DDE-06E3-9651-6824BB0DA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K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Администраторите можат да додаваат нови возила во системот, да ги уредуваат постоечките возила (како што се ажурирање на детали како цена, тип на гориво, локација, и други информации.</a:t>
            </a:r>
            <a:r>
              <a:rPr lang="en-MK" sz="2000" dirty="0">
                <a:effectLst/>
              </a:rPr>
              <a:t> </a:t>
            </a:r>
            <a:endParaRPr lang="en-MK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442660-CD06-5031-F6E3-9F3B46714D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" b="188"/>
          <a:stretch/>
        </p:blipFill>
        <p:spPr>
          <a:xfrm>
            <a:off x="8412414" y="349957"/>
            <a:ext cx="2806958" cy="2979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screenshot of a car&#10;&#10;AI-generated content may be incorrect.">
            <a:extLst>
              <a:ext uri="{FF2B5EF4-FFF2-40B4-BE49-F238E27FC236}">
                <a16:creationId xmlns:a16="http://schemas.microsoft.com/office/drawing/2014/main" id="{2FC90426-D732-78B8-49D9-780D970FC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14" y="3513954"/>
            <a:ext cx="2806958" cy="299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2011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21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845525-06BA-D0E9-DD03-0541089A7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mk-MK" sz="4000" b="1" kern="100" dirty="0">
                <a:solidFill>
                  <a:schemeClr val="tx2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Структура на проектот:</a:t>
            </a:r>
            <a:endParaRPr lang="en-MK" sz="40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9A72C-70DA-8543-7052-747EC88CB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1" y="116611"/>
            <a:ext cx="6079066" cy="6577700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marL="342900" lvl="0" indent="-342900">
              <a:buFont typeface="Symbol" pitchFamily="2" charset="2"/>
              <a:buChar char=""/>
            </a:pPr>
            <a:r>
              <a:rPr lang="en-MK" sz="11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/src</a:t>
            </a:r>
            <a:endParaRPr lang="en-MK" sz="1100" kern="100" dirty="0">
              <a:solidFill>
                <a:schemeClr val="tx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MK" sz="11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/assets</a:t>
            </a:r>
            <a:r>
              <a:rPr lang="en-MK" sz="1100" b="1" kern="100" dirty="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 </a:t>
            </a:r>
            <a:r>
              <a:rPr lang="en-MK" sz="11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Статички ресурси како слики и стилови.</a:t>
            </a:r>
          </a:p>
          <a:p>
            <a:pPr marL="1143000" lvl="2" indent="-228600">
              <a:buFont typeface="Wingdings" pitchFamily="2" charset="2"/>
              <a:buChar char=""/>
            </a:pPr>
            <a:r>
              <a:rPr lang="en-MK" sz="11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/css</a:t>
            </a:r>
            <a:endParaRPr lang="en-MK" sz="1100" kern="100" dirty="0">
              <a:solidFill>
                <a:schemeClr val="tx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buFont typeface="Wingdings" pitchFamily="2" charset="2"/>
              <a:buChar char=""/>
            </a:pPr>
            <a:r>
              <a:rPr lang="en-MK" sz="11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/images</a:t>
            </a:r>
            <a:endParaRPr lang="en-MK" sz="1100" kern="100" dirty="0">
              <a:solidFill>
                <a:schemeClr val="tx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MK" sz="11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/router</a:t>
            </a:r>
            <a:r>
              <a:rPr lang="en-MK" sz="11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MK" sz="1100" b="1" kern="100" dirty="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</a:t>
            </a:r>
            <a:r>
              <a:rPr lang="en-MK" sz="11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Vue Router управува со навигацијата помеѓу различни страници во апликацијата.</a:t>
            </a:r>
          </a:p>
          <a:p>
            <a:pPr marL="1143000" lvl="2" indent="-228600">
              <a:buFont typeface="Wingdings" pitchFamily="2" charset="2"/>
              <a:buChar char=""/>
            </a:pPr>
            <a:r>
              <a:rPr lang="en-MK" sz="11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Index</a:t>
            </a:r>
            <a:r>
              <a:rPr lang="en-US" sz="11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100" b="1" kern="100" dirty="0" err="1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js</a:t>
            </a:r>
            <a:r>
              <a:rPr lang="en-US" sz="11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 </a:t>
            </a:r>
            <a:r>
              <a:rPr lang="en-MK" sz="11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Тој управува со навигацијата и поставува патеки за секоја страница (на пример: /home, /cars, /logi</a:t>
            </a:r>
            <a:r>
              <a:rPr lang="en-US" sz="11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 </a:t>
            </a:r>
            <a:r>
              <a:rPr lang="mk-MK" sz="1100" kern="100" dirty="0" err="1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итн</a:t>
            </a:r>
            <a:r>
              <a:rPr lang="en-MK" sz="11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mk-MK" sz="11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</a:t>
            </a:r>
            <a:r>
              <a:rPr lang="en-MK" sz="11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views</a:t>
            </a:r>
            <a:r>
              <a:rPr lang="en-MK" sz="11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MK" sz="1100" b="1" kern="100" dirty="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</a:t>
            </a:r>
            <a:r>
              <a:rPr lang="en-MK" sz="11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содржи различни страници кои се прикажуваат при навигација до соодветните URL патеки</a:t>
            </a:r>
            <a:r>
              <a:rPr lang="mk-MK" sz="11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MK" sz="1100" kern="100" dirty="0">
              <a:solidFill>
                <a:schemeClr val="tx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buFont typeface="Wingdings" pitchFamily="2" charset="2"/>
              <a:buChar char=""/>
            </a:pPr>
            <a:r>
              <a:rPr lang="en-US" sz="1100" b="1" kern="100" dirty="0" err="1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AboutUs.vue</a:t>
            </a:r>
            <a:r>
              <a:rPr lang="en-US" sz="11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 </a:t>
            </a:r>
            <a:r>
              <a:rPr lang="en-MK" sz="11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Страница со информации за компанијата или проектот. </a:t>
            </a:r>
          </a:p>
          <a:p>
            <a:pPr marL="1143000" lvl="2" indent="-228600">
              <a:buFont typeface="Wingdings" pitchFamily="2" charset="2"/>
              <a:buChar char=""/>
            </a:pPr>
            <a:r>
              <a:rPr lang="en-US" sz="1100" b="1" kern="100" dirty="0" err="1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Cars.vue</a:t>
            </a:r>
            <a:r>
              <a:rPr lang="en-US" sz="11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 </a:t>
            </a:r>
            <a:r>
              <a:rPr lang="en-MK" sz="11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Страница која ги прикажува сите возила.</a:t>
            </a:r>
          </a:p>
          <a:p>
            <a:pPr marL="1143000" lvl="2" indent="-228600">
              <a:buFont typeface="Wingdings" pitchFamily="2" charset="2"/>
              <a:buChar char=""/>
            </a:pPr>
            <a:r>
              <a:rPr lang="en-US" sz="1100" b="1" kern="100" dirty="0" err="1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Header.vue</a:t>
            </a:r>
            <a:r>
              <a:rPr lang="en-US" sz="11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 </a:t>
            </a:r>
            <a:r>
              <a:rPr lang="en-MK" sz="11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Компонента која прикажува хедер на страницата (логото, најава, итн.).</a:t>
            </a:r>
          </a:p>
          <a:p>
            <a:pPr marL="1143000" lvl="2" indent="-228600">
              <a:buFont typeface="Wingdings" pitchFamily="2" charset="2"/>
              <a:buChar char=""/>
            </a:pPr>
            <a:r>
              <a:rPr lang="en-US" sz="1100" b="1" kern="100" dirty="0" err="1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HomePage.vue</a:t>
            </a:r>
            <a:r>
              <a:rPr lang="en-US" sz="11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 </a:t>
            </a:r>
            <a:r>
              <a:rPr lang="en-MK" sz="11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Почетна страница која прикажува возила по локација.</a:t>
            </a:r>
          </a:p>
          <a:p>
            <a:pPr marL="1143000" lvl="2" indent="-228600">
              <a:buFont typeface="Wingdings" pitchFamily="2" charset="2"/>
              <a:buChar char=""/>
            </a:pPr>
            <a:r>
              <a:rPr lang="en-US" sz="1100" b="1" kern="100" dirty="0" err="1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LoginPage.vue</a:t>
            </a:r>
            <a:r>
              <a:rPr lang="en-US" sz="11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 </a:t>
            </a:r>
            <a:r>
              <a:rPr lang="en-MK" sz="11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Страница за логирање на корисниците.</a:t>
            </a:r>
          </a:p>
          <a:p>
            <a:pPr marL="1143000" lvl="2" indent="-228600">
              <a:buFont typeface="Wingdings" pitchFamily="2" charset="2"/>
              <a:buChar char=""/>
            </a:pPr>
            <a:r>
              <a:rPr lang="en-US" sz="1100" b="1" kern="100" dirty="0" err="1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Navbar.vue</a:t>
            </a:r>
            <a:r>
              <a:rPr lang="en-US" sz="11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 </a:t>
            </a:r>
            <a:r>
              <a:rPr lang="en-MK" sz="11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Навигациска лента која овозможува преминување помеѓу страниците.</a:t>
            </a:r>
          </a:p>
          <a:p>
            <a:pPr marL="1143000" lvl="2" indent="-228600">
              <a:buFont typeface="Wingdings" pitchFamily="2" charset="2"/>
              <a:buChar char=""/>
            </a:pPr>
            <a:r>
              <a:rPr lang="en-US" sz="1100" b="1" kern="100" dirty="0" err="1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RegisterPage.vue</a:t>
            </a:r>
            <a:r>
              <a:rPr lang="en-US" sz="11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 </a:t>
            </a:r>
            <a:r>
              <a:rPr lang="en-MK" sz="11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Страница за регистрација на нови корисници.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b="1" kern="100" dirty="0" err="1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App.vue</a:t>
            </a:r>
            <a:r>
              <a:rPr lang="en-US" sz="11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 </a:t>
            </a:r>
            <a:r>
              <a:rPr lang="en-MK" sz="11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главната компонента која служи како основа за целата апликација.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b="1" kern="100" dirty="0" err="1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Cars.js</a:t>
            </a:r>
            <a:r>
              <a:rPr lang="en-US" sz="11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 </a:t>
            </a:r>
            <a:r>
              <a:rPr lang="en-MK" sz="11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Тука можат да се вклучат детали за секое возило.</a:t>
            </a:r>
          </a:p>
          <a:p>
            <a:pPr marL="742950" lvl="1" indent="-28575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100" b="1" kern="100" dirty="0" err="1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Main.js</a:t>
            </a:r>
            <a:r>
              <a:rPr lang="en-US" sz="11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 </a:t>
            </a:r>
            <a:r>
              <a:rPr lang="en-MK" sz="11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Тука се и други конфигурации, како глобални компоненти, библиотеки и додатоци.</a:t>
            </a:r>
          </a:p>
          <a:p>
            <a:endParaRPr lang="en-MK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41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computer and a computer&#10;&#10;AI-generated content may be incorrect.">
            <a:extLst>
              <a:ext uri="{FF2B5EF4-FFF2-40B4-BE49-F238E27FC236}">
                <a16:creationId xmlns:a16="http://schemas.microsoft.com/office/drawing/2014/main" id="{1E962092-EA9F-DEF5-2DF8-C61A2542F7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20" r="1406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76F9B-E587-8A84-F101-345551F2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MK" sz="4000" b="1" kern="1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Инсталација и Поставување:</a:t>
            </a:r>
            <a:endParaRPr lang="en-MK" sz="4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9B2A-59F6-15E2-C487-AD9ECE90E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0152"/>
            <a:ext cx="4919870" cy="3742762"/>
          </a:xfrm>
        </p:spPr>
        <p:txBody>
          <a:bodyPr>
            <a:normAutofit/>
          </a:bodyPr>
          <a:lstStyle/>
          <a:p>
            <a:pPr marL="0" indent="0">
              <a:spcBef>
                <a:spcPts val="800"/>
              </a:spcBef>
              <a:spcAft>
                <a:spcPts val="400"/>
              </a:spcAft>
              <a:buNone/>
            </a:pPr>
            <a:r>
              <a:rPr lang="en-MK" sz="1500" b="1" kern="1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1. Клонирање на репозиториумот:</a:t>
            </a:r>
          </a:p>
          <a:p>
            <a:pPr marL="0" indent="0">
              <a:buNone/>
            </a:pPr>
            <a:r>
              <a:rPr lang="en-MK" sz="12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git clone </a:t>
            </a:r>
            <a:r>
              <a:rPr lang="en-MK" sz="1200" u="sng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https://github.com/AmirOsman03/RentProject.git</a:t>
            </a:r>
            <a:endParaRPr lang="en-MK" sz="1200" kern="100" dirty="0">
              <a:effectLst/>
              <a:highlight>
                <a:srgbClr val="00FFFF"/>
              </a:highlight>
              <a:latin typeface="Courier New" panose="02070309020205020404" pitchFamily="49" charset="0"/>
              <a:ea typeface="Aptos" panose="020B0004020202020204" pitchFamily="34" charset="0"/>
              <a:cs typeface="Courier New" panose="02070309020205020404" pitchFamily="49" charset="0"/>
            </a:endParaRPr>
          </a:p>
          <a:p>
            <a:pPr marL="0" indent="0">
              <a:spcBef>
                <a:spcPts val="800"/>
              </a:spcBef>
              <a:spcAft>
                <a:spcPts val="400"/>
              </a:spcAft>
              <a:buNone/>
            </a:pPr>
            <a:r>
              <a:rPr lang="en-US" sz="1500" b="1" kern="1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MK" sz="1500" b="1" kern="1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Инсталирање на зависности: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MK" sz="12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npm install</a:t>
            </a:r>
          </a:p>
          <a:p>
            <a:pPr marL="0" indent="0">
              <a:spcBef>
                <a:spcPts val="800"/>
              </a:spcBef>
              <a:spcAft>
                <a:spcPts val="400"/>
              </a:spcAft>
              <a:buNone/>
            </a:pPr>
            <a:r>
              <a:rPr lang="en-US" sz="1500" b="1" kern="1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MK" sz="1500" b="1" kern="1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Започнување на проектот: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MK" sz="12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npm run serve</a:t>
            </a:r>
          </a:p>
          <a:p>
            <a:pPr marL="0" indent="0">
              <a:buNone/>
            </a:pPr>
            <a:endParaRPr lang="en-MK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9389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89831C-CE48-95C7-4383-3FDBE19F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42" y="2048951"/>
            <a:ext cx="3669161" cy="2760098"/>
          </a:xfrm>
        </p:spPr>
        <p:txBody>
          <a:bodyPr>
            <a:normAutofit/>
          </a:bodyPr>
          <a:lstStyle/>
          <a:p>
            <a:r>
              <a:rPr lang="en-MK" sz="4000" b="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Потребни библиотеки:</a:t>
            </a:r>
            <a:endParaRPr lang="en-MK" sz="40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8DBB6-2BA2-3F96-B774-C8109E495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MK" sz="18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Исто така, потребни се и зависности како:</a:t>
            </a:r>
          </a:p>
          <a:p>
            <a:r>
              <a:rPr lang="en-MK" sz="18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Vue.js</a:t>
            </a:r>
            <a:r>
              <a:rPr lang="en-MK" sz="18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За фронтенд развој.</a:t>
            </a:r>
          </a:p>
          <a:p>
            <a:r>
              <a:rPr lang="en-MK" sz="18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Vue Router</a:t>
            </a:r>
            <a:r>
              <a:rPr lang="en-MK" sz="18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За навигација помеѓу страниците.</a:t>
            </a:r>
          </a:p>
          <a:p>
            <a:r>
              <a:rPr lang="en-MK" sz="18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Babel и Webpack</a:t>
            </a:r>
            <a:r>
              <a:rPr lang="en-MK" sz="18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За компајлирање на кодот и поддршка на модерни JavaScript функции.</a:t>
            </a:r>
          </a:p>
        </p:txBody>
      </p:sp>
    </p:spTree>
    <p:extLst>
      <p:ext uri="{BB962C8B-B14F-4D97-AF65-F5344CB8AC3E}">
        <p14:creationId xmlns:p14="http://schemas.microsoft.com/office/powerpoint/2010/main" val="198583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6E297-64F7-5C5A-5A3A-208F39BD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MK" sz="5400" b="1" kern="100" dirty="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mk-MK" sz="5400" b="1" kern="100" dirty="0" err="1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аклучок</a:t>
            </a:r>
            <a:endParaRPr lang="en-MK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80FA4-8A94-49B8-F933-FF6287020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57" y="2773016"/>
            <a:ext cx="4243589" cy="3320668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MK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Проектот Rent a Car е веб апликација која вклучува само фронтенд развој. Корисниците можат лесно да резервираат возила преку интуитивен кориснички интерфејс, додека администраторите можат да управуваат со возилата и резервациите. </a:t>
            </a:r>
          </a:p>
          <a:p>
            <a:pPr>
              <a:spcAft>
                <a:spcPts val="800"/>
              </a:spcAft>
            </a:pPr>
            <a:r>
              <a:rPr lang="en-MK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Апликацијата е изградена со Vue.js, која овозможува динамичко и реактивно искуство. Проектот овозможува едноставно резервирање на возила и управување со возилата од страна на администраторите, без </a:t>
            </a:r>
            <a:r>
              <a:rPr lang="mk-MK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употреба</a:t>
            </a:r>
            <a:r>
              <a:rPr lang="en-MK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mk-MK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</a:t>
            </a:r>
            <a:r>
              <a:rPr lang="en-MK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 back-end инфраструктура.</a:t>
            </a:r>
          </a:p>
          <a:p>
            <a:endParaRPr lang="en-MK" sz="1500" dirty="0"/>
          </a:p>
        </p:txBody>
      </p:sp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4C8F68C7-A822-692A-B3DF-AB5BD424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01" r="24637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35D8151-916E-E0F7-7605-7D16F6645554}"/>
                  </a:ext>
                </a:extLst>
              </p14:cNvPr>
              <p14:cNvContentPartPr/>
              <p14:nvPr/>
            </p14:nvContentPartPr>
            <p14:xfrm>
              <a:off x="613124" y="2574520"/>
              <a:ext cx="1077120" cy="50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35D8151-916E-E0F7-7605-7D16F66455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484" y="2511520"/>
                <a:ext cx="1202760" cy="17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4660A89-60D9-57BF-47D4-BB97C76A92F5}"/>
              </a:ext>
            </a:extLst>
          </p:cNvPr>
          <p:cNvGrpSpPr/>
          <p:nvPr/>
        </p:nvGrpSpPr>
        <p:grpSpPr>
          <a:xfrm>
            <a:off x="1666484" y="2505400"/>
            <a:ext cx="2456640" cy="82800"/>
            <a:chOff x="1666484" y="2505400"/>
            <a:chExt cx="2456640" cy="8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707A76B-898F-A642-D923-19CA6B9FAE98}"/>
                    </a:ext>
                  </a:extLst>
                </p14:cNvPr>
                <p14:cNvContentPartPr/>
                <p14:nvPr/>
              </p14:nvContentPartPr>
              <p14:xfrm>
                <a:off x="1666484" y="2505400"/>
                <a:ext cx="2456640" cy="79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707A76B-898F-A642-D923-19CA6B9FAE9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03844" y="2442760"/>
                  <a:ext cx="2582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F355ABF-6A05-6A9C-2DDA-F202C7864BA5}"/>
                    </a:ext>
                  </a:extLst>
                </p14:cNvPr>
                <p14:cNvContentPartPr/>
                <p14:nvPr/>
              </p14:nvContentPartPr>
              <p14:xfrm>
                <a:off x="2913884" y="2570200"/>
                <a:ext cx="235440" cy="18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F355ABF-6A05-6A9C-2DDA-F202C7864BA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50884" y="2507200"/>
                  <a:ext cx="361080" cy="14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60242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26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0671B5-7FAA-108C-6188-B5A934B6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924" y="991261"/>
            <a:ext cx="5754696" cy="1837349"/>
          </a:xfrm>
        </p:spPr>
        <p:txBody>
          <a:bodyPr>
            <a:normAutofit/>
          </a:bodyPr>
          <a:lstStyle/>
          <a:p>
            <a:pPr algn="ctr"/>
            <a:r>
              <a:rPr lang="en-MK" sz="3600" b="1" kern="100">
                <a:solidFill>
                  <a:schemeClr val="tx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 на проектот:</a:t>
            </a:r>
            <a:endParaRPr lang="en-MK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3DEA7-91AC-20B5-A24D-E55227A15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9719" y="2516170"/>
            <a:ext cx="8812256" cy="3405717"/>
          </a:xfrm>
        </p:spPr>
        <p:txBody>
          <a:bodyPr anchor="t">
            <a:normAutofit/>
          </a:bodyPr>
          <a:lstStyle/>
          <a:p>
            <a:r>
              <a:rPr lang="en-MK" sz="20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 Hebrew" pitchFamily="2" charset="-79"/>
              </a:rPr>
              <a:t>Целта на Rent a Car платформата е да обезбеди едноставен, брз и ефикасен начин за изнајмување на возила преку интуитивен кориснички интерфејс.</a:t>
            </a:r>
          </a:p>
          <a:p>
            <a:r>
              <a:rPr lang="en-MK" sz="20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 Hebrew" pitchFamily="2" charset="-79"/>
              </a:rPr>
              <a:t>Апликацијата овозможува корисниците лесно да пребаруваат достапни возила по локација, да изберат временски период и да направат резервација со пресметана вкупна цена.</a:t>
            </a:r>
          </a:p>
          <a:p>
            <a:pPr>
              <a:spcAft>
                <a:spcPts val="800"/>
              </a:spcAft>
            </a:pPr>
            <a:r>
              <a:rPr lang="en-MK" sz="20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 Hebrew" pitchFamily="2" charset="-79"/>
              </a:rPr>
              <a:t>Од друга страна, </a:t>
            </a:r>
            <a:r>
              <a:rPr lang="mk-MK" sz="20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 Hebrew" pitchFamily="2" charset="-79"/>
              </a:rPr>
              <a:t>административниот панел</a:t>
            </a:r>
            <a:r>
              <a:rPr lang="en-MK" sz="20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 Hebrew" pitchFamily="2" charset="-79"/>
              </a:rPr>
              <a:t> овозможува управување со </a:t>
            </a:r>
            <a:r>
              <a:rPr lang="mk-MK" sz="20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 Hebrew" pitchFamily="2" charset="-79"/>
              </a:rPr>
              <a:t>понудите од возила</a:t>
            </a:r>
            <a:r>
              <a:rPr lang="en-MK" sz="20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 Hebrew" pitchFamily="2" charset="-79"/>
              </a:rPr>
              <a:t> преку додавање, ажурирање и бришење возила, што им олеснува на администраторите да ја одржуваат услугата ажурирана и достапна за клиентите.</a:t>
            </a:r>
          </a:p>
          <a:p>
            <a:endParaRPr lang="en-MK" sz="1400" dirty="0">
              <a:solidFill>
                <a:schemeClr val="tx2"/>
              </a:solidFill>
              <a:latin typeface="Arial Hebrew" pitchFamily="2" charset="-79"/>
              <a:cs typeface="Arial Hebrew" pitchFamily="2" charset="-79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31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4940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613CD-F6BB-BC53-36E7-ECA462ED1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MK" sz="3700" b="1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Проблематиката што ја решава Rent a Car апликацијата:</a:t>
            </a:r>
            <a:endParaRPr lang="en-MK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660EB-8CBB-99E4-7367-8D0EE929E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MK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Rent a Car апликацијата решава проблеми кои се јавуваат при изнајмување возила преку обезбедување на кориснички интерфејс за едноставно пребарување и резервација на возила, намалувајќи ја комплексноста на процесот и нудејќи централизирано решение за администраторите за управување со возилата и цените.</a:t>
            </a:r>
          </a:p>
          <a:p>
            <a:pPr marL="0" indent="0">
              <a:buNone/>
            </a:pPr>
            <a:endParaRPr lang="en-MK" sz="2000" dirty="0"/>
          </a:p>
        </p:txBody>
      </p:sp>
      <p:pic>
        <p:nvPicPr>
          <p:cNvPr id="4" name="Picture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80F218C2-4C07-75D6-7261-47321C2267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" r="24287"/>
          <a:stretch/>
        </p:blipFill>
        <p:spPr>
          <a:xfrm>
            <a:off x="6095998" y="0"/>
            <a:ext cx="708942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6938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" name="Picture 2" descr="Structuring a Vue.js application. And keeping those concerns separated! |  by Benjamin Todts | Medium">
            <a:extLst>
              <a:ext uri="{FF2B5EF4-FFF2-40B4-BE49-F238E27FC236}">
                <a16:creationId xmlns:a16="http://schemas.microsoft.com/office/drawing/2014/main" id="{E12A86B6-D402-C7B5-EDEE-242442CE8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5" r="28580" b="1"/>
          <a:stretch>
            <a:fillRect/>
          </a:stretch>
        </p:blipFill>
        <p:spPr bwMode="auto">
          <a:xfrm>
            <a:off x="6103027" y="10"/>
            <a:ext cx="6088971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4" name="Rectangle 1033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F35E4-A211-2A85-6B36-9CC51EC6E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MK" sz="4000" b="1" kern="100" dirty="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Технологии и алатки</a:t>
            </a:r>
            <a:endParaRPr lang="en-MK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5A38B-53E8-1B41-E885-8942626AD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mk-MK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Нашиот</a:t>
            </a:r>
            <a:r>
              <a:rPr lang="en-MK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mk-MK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проект </a:t>
            </a:r>
            <a:r>
              <a:rPr lang="en-MK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се базира на </a:t>
            </a:r>
            <a:r>
              <a:rPr lang="en-MK" sz="17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Vue.js</a:t>
            </a:r>
            <a:r>
              <a:rPr lang="en-MK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што овозможува брзо и ефикасно развивање на корисничкиот интерфејс. Со помош на Vue.js, корисниците можат да имаат динамично и пријатно искуство при изборот на возила и правењето резервации. </a:t>
            </a:r>
          </a:p>
          <a:p>
            <a:r>
              <a:rPr lang="en-MK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Vue.js е избор за оваа апликација поради неговата способност за креирање на брзи, реактивни и лесно одржувани интерфејси, што го прави идеален за создавање на интуитивни веб-апликации.</a:t>
            </a:r>
          </a:p>
          <a:p>
            <a:endParaRPr lang="en-MK" sz="17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F1415F2-643A-605A-F74C-BBDE4AB58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839" y="40564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622387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5CA45-EC13-F042-F9B9-8410B8950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mk-MK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Функционалности</a:t>
            </a:r>
            <a:endParaRPr lang="en-MK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EA65-315F-CD8C-E901-9AF8E6377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1768984"/>
            <a:ext cx="8276026" cy="3320031"/>
          </a:xfrm>
        </p:spPr>
        <p:txBody>
          <a:bodyPr anchor="ctr">
            <a:normAutofit/>
          </a:bodyPr>
          <a:lstStyle/>
          <a:p>
            <a:r>
              <a:rPr lang="mk-M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Кориснички интерфејс:</a:t>
            </a:r>
            <a:r>
              <a:rPr lang="mk-M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Дизајниран за крајните корисници, овозможува преглед на достапни возила, избор на локација, како и резервација со внес на период и автоматска пресметка на цената.</a:t>
            </a:r>
          </a:p>
          <a:p>
            <a:r>
              <a:rPr lang="mk-M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Административен панел:</a:t>
            </a:r>
            <a:r>
              <a:rPr lang="mk-M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Овозможува администраторите да додаваат, уредуваат и бришат возила, како и да управуваат со информациите за достапните возила.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95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52B87-4497-47DE-7745-2ADD89ACE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Slide Background">
            <a:extLst>
              <a:ext uri="{FF2B5EF4-FFF2-40B4-BE49-F238E27FC236}">
                <a16:creationId xmlns:a16="http://schemas.microsoft.com/office/drawing/2014/main" id="{2FEE0CD2-4FAB-CD06-9E49-F9D9EF12F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E183074-1A83-9C83-11F4-194926B90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327C75-8F8F-51BE-CE18-DDB3032A5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MK" sz="4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Кориснички интерфејс</a:t>
            </a:r>
            <a:r>
              <a:rPr lang="en-MK" sz="4000" b="1" dirty="0">
                <a:effectLst/>
              </a:rPr>
              <a:t> </a:t>
            </a:r>
            <a:endParaRPr lang="en-MK" sz="3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2BA53-FF4F-35F1-723E-7B9F390D0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636195"/>
            <a:ext cx="4646905" cy="3963345"/>
          </a:xfrm>
        </p:spPr>
        <p:txBody>
          <a:bodyPr anchor="ctr">
            <a:normAutofit/>
          </a:bodyPr>
          <a:lstStyle/>
          <a:p>
            <a:r>
              <a:rPr lang="en-MK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Rent a Car апликацијата е оптимизирана за корисниците кои сакаат брзо и лесно да резервираат возило. </a:t>
            </a:r>
          </a:p>
          <a:p>
            <a:r>
              <a:rPr lang="en-MK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Секое возило е прикажано во форма на картичка која содржи слика од возилото, заедно со основните информации: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MK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Бренд </a:t>
            </a:r>
            <a:r>
              <a:rPr lang="mk-MK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заедно со </a:t>
            </a:r>
            <a:r>
              <a:rPr lang="en-MK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модел</a:t>
            </a:r>
          </a:p>
          <a:p>
            <a:pPr marL="800100" lvl="1" indent="-342900">
              <a:buFont typeface="+mj-lt"/>
              <a:buAutoNum type="arabicPeriod"/>
            </a:pPr>
            <a:r>
              <a:rPr lang="mk-MK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Л</a:t>
            </a:r>
            <a:r>
              <a:rPr lang="en-MK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окација </a:t>
            </a:r>
            <a:endParaRPr lang="mk-MK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mk-MK" sz="1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Тип</a:t>
            </a:r>
            <a:endParaRPr lang="en-MK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mk-MK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Г</a:t>
            </a:r>
            <a:r>
              <a:rPr lang="en-MK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одина на производство</a:t>
            </a:r>
          </a:p>
          <a:p>
            <a:pPr marL="800100" lvl="1" indent="-342900">
              <a:buFont typeface="+mj-lt"/>
              <a:buAutoNum type="arabicPeriod"/>
            </a:pPr>
            <a:r>
              <a:rPr lang="mk-MK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Ц</a:t>
            </a:r>
            <a:r>
              <a:rPr lang="en-MK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ена </a:t>
            </a:r>
            <a:endParaRPr lang="mk-MK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mk-MK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</a:t>
            </a:r>
            <a:r>
              <a:rPr lang="en-MK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ип на гориво.</a:t>
            </a:r>
          </a:p>
          <a:p>
            <a:pPr marL="0" indent="0">
              <a:buNone/>
            </a:pPr>
            <a:endParaRPr lang="en-MK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FF2E47-A9F3-1003-3CC6-B2B12245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15" b="3315"/>
          <a:stretch/>
        </p:blipFill>
        <p:spPr>
          <a:xfrm>
            <a:off x="5710549" y="350196"/>
            <a:ext cx="6179605" cy="5977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137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0B1ED8-B4CA-D821-AB8E-55C78FFE1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Slide Background">
            <a:extLst>
              <a:ext uri="{FF2B5EF4-FFF2-40B4-BE49-F238E27FC236}">
                <a16:creationId xmlns:a16="http://schemas.microsoft.com/office/drawing/2014/main" id="{8DA956EF-23D3-A0FA-6EC1-566C603AB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232BF4B-EAAC-3E23-C328-34CDB2F91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DB7E34-E58A-2CD2-45F5-1972E7D12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MK" sz="4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Кориснички интерфејс</a:t>
            </a:r>
            <a:r>
              <a:rPr lang="en-MK" sz="4000" b="1" dirty="0">
                <a:effectLst/>
              </a:rPr>
              <a:t> </a:t>
            </a:r>
            <a:endParaRPr lang="en-MK" sz="3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75CFD-975D-CD50-EBEC-A1F62BC18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285999"/>
            <a:ext cx="4646905" cy="396334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MK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 </a:t>
            </a:r>
            <a:r>
              <a:rPr lang="en-MK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/home</a:t>
            </a:r>
            <a:r>
              <a:rPr lang="en-MK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страната, корисникот има можност да внесе локација, по што системот ја прикажува листата на возила достапни во тој регион. </a:t>
            </a:r>
          </a:p>
          <a:p>
            <a:pPr marL="0" indent="0">
              <a:buNone/>
            </a:pPr>
            <a:endParaRPr lang="en-MK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984C7-5351-2FB2-2B8C-0CE077C0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63" r="25704"/>
          <a:stretch/>
        </p:blipFill>
        <p:spPr>
          <a:xfrm>
            <a:off x="6096001" y="0"/>
            <a:ext cx="6095997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7146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C71DBB-47B5-8A38-A8F2-42E775465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Slide Background">
            <a:extLst>
              <a:ext uri="{FF2B5EF4-FFF2-40B4-BE49-F238E27FC236}">
                <a16:creationId xmlns:a16="http://schemas.microsoft.com/office/drawing/2014/main" id="{4938B568-0E15-E778-F4B8-37897887B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E4F37EB-A994-6F9A-518C-8DD25CAE7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C9202-C2C5-11F0-77A1-40385F020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MK" sz="4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Кориснички интерфејс</a:t>
            </a:r>
            <a:r>
              <a:rPr lang="en-MK" sz="4000" b="1" dirty="0">
                <a:effectLst/>
              </a:rPr>
              <a:t> </a:t>
            </a:r>
            <a:endParaRPr lang="en-MK" sz="3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A017E-B9F1-81CF-DF40-6E210010E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4" y="2285999"/>
            <a:ext cx="4307154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MK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 </a:t>
            </a:r>
            <a:r>
              <a:rPr lang="en-MK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/cars</a:t>
            </a:r>
            <a:r>
              <a:rPr lang="en-MK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страната, корисникот има филтер за </a:t>
            </a:r>
            <a:r>
              <a:rPr lang="en-MK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тип на возило</a:t>
            </a:r>
            <a:r>
              <a:rPr lang="en-MK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и </a:t>
            </a:r>
            <a:r>
              <a:rPr lang="en-MK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тип на гориво</a:t>
            </a:r>
            <a:r>
              <a:rPr lang="en-MK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што му овозможува да ги прегледа сите достапни возила независно од локацијата.</a:t>
            </a:r>
          </a:p>
          <a:p>
            <a:pPr marL="0" indent="0">
              <a:buNone/>
            </a:pPr>
            <a:endParaRPr lang="en-MK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E1CC9-3EFE-6552-1930-2A804C58F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84" r="27469" b="2553"/>
          <a:stretch/>
        </p:blipFill>
        <p:spPr>
          <a:xfrm>
            <a:off x="5068957" y="87549"/>
            <a:ext cx="7123042" cy="6682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572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BF1C1F-5EB6-6800-D8C6-2A6D1D059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Slide Background">
            <a:extLst>
              <a:ext uri="{FF2B5EF4-FFF2-40B4-BE49-F238E27FC236}">
                <a16:creationId xmlns:a16="http://schemas.microsoft.com/office/drawing/2014/main" id="{FADD9D58-FEF2-35B7-CA61-25462538A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BD2A80A-157A-6B4B-DF81-D5FDB4E1F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311C3-B4DF-14A5-E809-8873A6807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MK" sz="4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Кориснички интерфејс</a:t>
            </a:r>
            <a:r>
              <a:rPr lang="en-MK" sz="4000" b="1" dirty="0">
                <a:effectLst/>
              </a:rPr>
              <a:t> </a:t>
            </a:r>
            <a:endParaRPr lang="en-MK" sz="3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C8E4-1D32-9B3A-13F8-32BB1D7A9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449994"/>
            <a:ext cx="4646904" cy="4462671"/>
          </a:xfrm>
        </p:spPr>
        <p:txBody>
          <a:bodyPr anchor="ctr">
            <a:normAutofit/>
          </a:bodyPr>
          <a:lstStyle/>
          <a:p>
            <a:r>
              <a:rPr lang="en-MK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Откако корисникот ќе избере возило, се отвора форма за внесување на периодот на изнајмување. </a:t>
            </a:r>
          </a:p>
          <a:p>
            <a:r>
              <a:rPr lang="en-MK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Во оваа форма се прикажуваат два датума, еден за почеток и еден за крај на резервацијата. Програмата автоматски го пресметува вкупниот износ на резервацијата, кој се прикажува на екранот за потврда.</a:t>
            </a:r>
          </a:p>
          <a:p>
            <a:r>
              <a:rPr lang="en-MK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Под картичката на возилото, се наоѓа копче за </a:t>
            </a:r>
            <a:r>
              <a:rPr lang="mk-MK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потврдување на резервацијата</a:t>
            </a:r>
            <a:r>
              <a:rPr lang="en-MK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mk-MK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при </a:t>
            </a:r>
            <a:r>
              <a:rPr lang="en-MK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што </a:t>
            </a:r>
            <a:r>
              <a:rPr lang="mk-MK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</a:t>
            </a:r>
            <a:r>
              <a:rPr lang="en-MK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 успешната резервација, корисникот добива нотификација која го информира за деталите на својата резервација.</a:t>
            </a:r>
          </a:p>
          <a:p>
            <a:endParaRPr lang="en-MK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MK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A31D2-B674-0AEE-00C9-B058FC08C4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" r="-78"/>
          <a:stretch/>
        </p:blipFill>
        <p:spPr>
          <a:xfrm>
            <a:off x="5830761" y="1317129"/>
            <a:ext cx="5829463" cy="4223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520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975</Words>
  <Application>Microsoft Macintosh PowerPoint</Application>
  <PresentationFormat>Widescreen</PresentationFormat>
  <Paragraphs>74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Aharoni</vt:lpstr>
      <vt:lpstr>Aptos</vt:lpstr>
      <vt:lpstr>Aptos Display</vt:lpstr>
      <vt:lpstr>Arial</vt:lpstr>
      <vt:lpstr>Arial Hebrew</vt:lpstr>
      <vt:lpstr>Courier New</vt:lpstr>
      <vt:lpstr>Symbol</vt:lpstr>
      <vt:lpstr>Wingdings</vt:lpstr>
      <vt:lpstr>Office Theme</vt:lpstr>
      <vt:lpstr>Rent a Car Project</vt:lpstr>
      <vt:lpstr>Цел на проектот:</vt:lpstr>
      <vt:lpstr>Проблематиката што ја решава Rent a Car апликацијата:</vt:lpstr>
      <vt:lpstr>Технологии и алатки</vt:lpstr>
      <vt:lpstr>Функционалности</vt:lpstr>
      <vt:lpstr>Кориснички интерфејс </vt:lpstr>
      <vt:lpstr>Кориснички интерфејс </vt:lpstr>
      <vt:lpstr>Кориснички интерфејс </vt:lpstr>
      <vt:lpstr>Кориснички интерфејс </vt:lpstr>
      <vt:lpstr>Кориснички интерфејс </vt:lpstr>
      <vt:lpstr>Админ панел</vt:lpstr>
      <vt:lpstr>Админ панел</vt:lpstr>
      <vt:lpstr>Структура на проектот:</vt:lpstr>
      <vt:lpstr>Инсталација и Поставување:</vt:lpstr>
      <vt:lpstr>Потребни библиотеки:</vt:lpstr>
      <vt:lpstr>Заклучок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amir osman</dc:creator>
  <cp:lastModifiedBy>amir osman</cp:lastModifiedBy>
  <cp:revision>1</cp:revision>
  <dcterms:created xsi:type="dcterms:W3CDTF">2025-02-09T12:49:47Z</dcterms:created>
  <dcterms:modified xsi:type="dcterms:W3CDTF">2025-02-09T14:15:20Z</dcterms:modified>
</cp:coreProperties>
</file>